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9" r:id="rId6"/>
    <p:sldId id="308" r:id="rId7"/>
    <p:sldId id="315" r:id="rId8"/>
    <p:sldId id="314" r:id="rId9"/>
    <p:sldId id="321" r:id="rId10"/>
    <p:sldId id="322" r:id="rId11"/>
    <p:sldId id="316" r:id="rId12"/>
    <p:sldId id="320" r:id="rId13"/>
    <p:sldId id="317" r:id="rId14"/>
    <p:sldId id="318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9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559" autoAdjust="0"/>
  </p:normalViewPr>
  <p:slideViewPr>
    <p:cSldViewPr showGuides="1">
      <p:cViewPr varScale="1">
        <p:scale>
          <a:sx n="82" d="100"/>
          <a:sy n="82" d="100"/>
        </p:scale>
        <p:origin x="629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C69C6-EE0B-4D8B-9C71-C36EFED094F2}" type="datetimeFigureOut">
              <a:rPr lang="en-US"/>
              <a:t>3/15/2024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DD202-58A1-4ABD-B068-DFFCA0C44EA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421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3/15/2024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arge ocean wav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6551612" cy="6857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4411" y="0"/>
            <a:ext cx="45720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08813" y="1600200"/>
            <a:ext cx="4572001" cy="3733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08813" y="5562599"/>
            <a:ext cx="4571999" cy="83502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none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13B6B-E340-4FC0-A085-B71A4639D1AA}" type="datetime1">
              <a:rPr lang="en-US" smtClean="0"/>
              <a:t>3/15/2024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609600"/>
            <a:ext cx="19812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609600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B42DF-42F7-4DF8-92F8-78154BDE12B4}" type="datetime1">
              <a:rPr lang="en-US" smtClean="0"/>
              <a:t>3/15/2024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611" y="6400800"/>
            <a:ext cx="5954834" cy="276228"/>
          </a:xfrm>
        </p:spPr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228011" y="6400800"/>
            <a:ext cx="1548659" cy="276228"/>
          </a:xfrm>
        </p:spPr>
        <p:txBody>
          <a:bodyPr/>
          <a:lstStyle/>
          <a:p>
            <a:fld id="{A43FAFC5-F11C-4205-99FD-FC66DAA2AE2D}" type="datetime1">
              <a:rPr lang="en-US" smtClean="0"/>
              <a:t>3/15/2024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56811" y="6400800"/>
            <a:ext cx="1066802" cy="276228"/>
          </a:xfrm>
        </p:spPr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6812" y="1616074"/>
            <a:ext cx="7315198" cy="272732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6814" y="4495800"/>
            <a:ext cx="7315198" cy="1673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FAFC5-F11C-4205-99FD-FC66DAA2AE2D}" type="datetime1">
              <a:rPr lang="en-US" smtClean="0"/>
              <a:t>3/15/2024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79613" y="1828800"/>
            <a:ext cx="4419599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4015" y="1828800"/>
            <a:ext cx="4419600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2905-3DC5-49B9-B8B8-9D80D3609DB5}" type="datetime1">
              <a:rPr lang="en-US" smtClean="0"/>
              <a:t>3/15/2024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8022" y="1828800"/>
            <a:ext cx="441655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8022" y="2743200"/>
            <a:ext cx="441655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5472" y="1828800"/>
            <a:ext cx="441655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5472" y="2743200"/>
            <a:ext cx="441655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25298-A6F6-4AF2-832C-941EFA52AF9B}" type="datetime1">
              <a:rPr lang="en-US" smtClean="0"/>
              <a:t>3/15/2024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3D8C-3438-4368-AD19-D5CB0C52B1DD}" type="datetime1">
              <a:rPr lang="en-US" smtClean="0"/>
              <a:t>3/15/2024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rge ocean wave (semitransparent)" title="Ocean Wav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6"/>
            <a:ext cx="12188824" cy="685788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1D785-D6D8-40F1-B2DD-0E2019A27A22}" type="datetime1">
              <a:rPr lang="en-US" smtClean="0"/>
              <a:t>3/15/2024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3" y="588963"/>
            <a:ext cx="3657600" cy="28400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4" y="588963"/>
            <a:ext cx="5486400" cy="558006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9613" y="3581399"/>
            <a:ext cx="3657600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9A06-02F9-41CB-8208-185A65D60B96}" type="datetime1">
              <a:rPr lang="en-US" smtClean="0"/>
              <a:t>3/15/2024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613" y="588963"/>
            <a:ext cx="3657600" cy="28400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094461" y="588963"/>
            <a:ext cx="5486352" cy="5580062"/>
          </a:xfrm>
          <a:prstGeom prst="rect">
            <a:avLst/>
          </a:prstGeom>
          <a:solidFill>
            <a:srgbClr val="1B5D7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307494" y="805658"/>
            <a:ext cx="5060286" cy="514667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9613" y="3581399"/>
            <a:ext cx="3657600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E051B-B340-4A72-AC7D-8FDFBF03EE12}" type="datetime1">
              <a:rPr lang="en-US" smtClean="0"/>
              <a:t>3/15/2024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rge ocean wave (semitransparent)" title="Ocean Wav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6"/>
            <a:ext cx="12188824" cy="6857887"/>
          </a:xfrm>
          <a:prstGeom prst="rect">
            <a:avLst/>
          </a:prstGeom>
        </p:spPr>
      </p:pic>
      <p:pic>
        <p:nvPicPr>
          <p:cNvPr id="10" name="Picture 9" descr="Large ocean wave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34758" cy="68579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6156" y="0"/>
            <a:ext cx="22860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79612" y="381000"/>
            <a:ext cx="9144001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9612" y="1828800"/>
            <a:ext cx="9144001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1" y="6400800"/>
            <a:ext cx="5954834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8011" y="6400800"/>
            <a:ext cx="154865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5D658-8C58-46F3-AA54-0ED74F8B4CDC}" type="datetime1">
              <a:rPr lang="en-US" smtClean="0"/>
              <a:pPr/>
              <a:t>3/15/2024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6811" y="6400800"/>
            <a:ext cx="106680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secrets of the depths</a:t>
            </a:r>
            <a:endParaRPr lang="en-US" sz="54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Отбор </a:t>
            </a:r>
            <a:r>
              <a:rPr lang="en-US" dirty="0"/>
              <a:t>Iconic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F8F49-C3C8-41D6-8478-6B3D9226C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128" y="332656"/>
            <a:ext cx="9144001" cy="1219200"/>
          </a:xfrm>
        </p:spPr>
        <p:txBody>
          <a:bodyPr/>
          <a:lstStyle/>
          <a:p>
            <a:r>
              <a:rPr lang="bg-BG" dirty="0"/>
              <a:t>Нашето преживяване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5CD02-F33E-4B80-BD64-8336B8F94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79612" y="1844824"/>
            <a:ext cx="4416552" cy="3505200"/>
          </a:xfrm>
        </p:spPr>
        <p:txBody>
          <a:bodyPr/>
          <a:lstStyle/>
          <a:p>
            <a:r>
              <a:rPr lang="bg-BG" dirty="0"/>
              <a:t>През тези два предизвикателни дни ние успяхме да се сблъскаме с трудностите на правене на </a:t>
            </a:r>
            <a:r>
              <a:rPr lang="en-US" dirty="0"/>
              <a:t>website</a:t>
            </a:r>
            <a:r>
              <a:rPr lang="bg-BG" dirty="0"/>
              <a:t>, но ги превъзмогнахме</a:t>
            </a:r>
            <a:r>
              <a:rPr lang="de-DE" dirty="0"/>
              <a:t>. </a:t>
            </a:r>
            <a:endParaRPr lang="bg-BG" dirty="0"/>
          </a:p>
          <a:p>
            <a:r>
              <a:rPr lang="bg-BG" dirty="0"/>
              <a:t>Получихме много нови знания и опит.	</a:t>
            </a:r>
          </a:p>
          <a:p>
            <a:r>
              <a:rPr lang="bg-BG" dirty="0"/>
              <a:t>Научихме се да работим с </a:t>
            </a:r>
            <a:r>
              <a:rPr lang="en-US" dirty="0"/>
              <a:t>Git Hub</a:t>
            </a:r>
            <a:r>
              <a:rPr lang="de-DE" dirty="0"/>
              <a:t> </a:t>
            </a:r>
            <a:r>
              <a:rPr lang="bg-BG" dirty="0"/>
              <a:t>и нов програмен някои от нас научиха език.</a:t>
            </a:r>
            <a:endParaRPr lang="en-US" dirty="0"/>
          </a:p>
        </p:txBody>
      </p:sp>
      <p:sp>
        <p:nvSpPr>
          <p:cNvPr id="5" name="Freeform 14"/>
          <p:cNvSpPr/>
          <p:nvPr/>
        </p:nvSpPr>
        <p:spPr>
          <a:xfrm rot="20210183">
            <a:off x="7349448" y="1901614"/>
            <a:ext cx="4181043" cy="2430941"/>
          </a:xfrm>
          <a:custGeom>
            <a:avLst/>
            <a:gdLst/>
            <a:ahLst/>
            <a:cxnLst/>
            <a:rect l="l" t="t" r="r" b="b"/>
            <a:pathLst>
              <a:path w="3623290" h="3591446">
                <a:moveTo>
                  <a:pt x="0" y="0"/>
                </a:moveTo>
                <a:lnTo>
                  <a:pt x="3623290" y="0"/>
                </a:lnTo>
                <a:lnTo>
                  <a:pt x="3623290" y="3591446"/>
                </a:lnTo>
                <a:lnTo>
                  <a:pt x="0" y="3591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023320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51C44-6193-4117-B746-E6CCBBD7E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4092" y="2809528"/>
            <a:ext cx="7128792" cy="619472"/>
          </a:xfrm>
        </p:spPr>
        <p:txBody>
          <a:bodyPr>
            <a:noAutofit/>
          </a:bodyPr>
          <a:lstStyle/>
          <a:p>
            <a:r>
              <a:rPr lang="bg-BG" sz="4000" dirty="0"/>
              <a:t>Благодарим за вниманието!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1768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 </a:t>
            </a:r>
            <a:r>
              <a:rPr lang="en-US" dirty="0"/>
              <a:t>The infinite ocean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613" y="1772816"/>
            <a:ext cx="4690864" cy="4475584"/>
          </a:xfrm>
        </p:spPr>
        <p:txBody>
          <a:bodyPr>
            <a:normAutofit fontScale="92500" lnSpcReduction="10000"/>
          </a:bodyPr>
          <a:lstStyle/>
          <a:p>
            <a:pPr>
              <a:buFontTx/>
              <a:buChar char="-"/>
            </a:pPr>
            <a:r>
              <a:rPr lang="bg-BG" dirty="0"/>
              <a:t>Океанът е дом на безброй уникални животински и растителни видове</a:t>
            </a:r>
          </a:p>
          <a:p>
            <a:pPr>
              <a:buFontTx/>
              <a:buChar char="-"/>
            </a:pPr>
            <a:r>
              <a:rPr lang="ru-RU" dirty="0"/>
              <a:t>От чисто научна гледна точка океанът е от голяма ценност за Земята. Това е така, защото по същество забавя ефектите от глобалното затопляне.</a:t>
            </a:r>
          </a:p>
          <a:p>
            <a:pPr>
              <a:buFontTx/>
              <a:buChar char="-"/>
            </a:pPr>
            <a:r>
              <a:rPr lang="ru-RU" dirty="0"/>
              <a:t>Океаните имат изключително важно значение за живота на Земята, защото осигуряват половината от кислорода в атмосферата</a:t>
            </a:r>
            <a:endParaRPr lang="bg-BG" dirty="0"/>
          </a:p>
          <a:p>
            <a:pPr marL="0" indent="0">
              <a:buNone/>
            </a:pPr>
            <a:endParaRPr lang="bg-BG" dirty="0"/>
          </a:p>
          <a:p>
            <a:pPr>
              <a:buFontTx/>
              <a:buChar char="-"/>
            </a:pPr>
            <a:endParaRPr lang="bg-BG" dirty="0"/>
          </a:p>
        </p:txBody>
      </p:sp>
      <p:pic>
        <p:nvPicPr>
          <p:cNvPr id="4" name="Picture 2" descr="Дълбоководният добив в Тихия океан заплашва индустрия за 5,5 милиарда  долара - Money.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775" y="203184"/>
            <a:ext cx="4967167" cy="2794032"/>
          </a:xfrm>
          <a:prstGeom prst="roundRect">
            <a:avLst>
              <a:gd name="adj" fmla="val 2263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508" y="4034746"/>
            <a:ext cx="3360373" cy="25202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3110" y="2434352"/>
            <a:ext cx="3156148" cy="2123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3141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845940" y="424404"/>
            <a:ext cx="9144001" cy="1219200"/>
          </a:xfrm>
        </p:spPr>
        <p:txBody>
          <a:bodyPr/>
          <a:lstStyle/>
          <a:p>
            <a:r>
              <a:rPr lang="bg-BG" sz="3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br>
              <a:rPr lang="en-US" sz="3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701924" y="2251211"/>
            <a:ext cx="4618856" cy="3899520"/>
          </a:xfrm>
        </p:spPr>
        <p:txBody>
          <a:bodyPr>
            <a:normAutofit fontScale="92500"/>
          </a:bodyPr>
          <a:lstStyle/>
          <a:p>
            <a:pPr>
              <a:buFontTx/>
              <a:buChar char="-"/>
            </a:pPr>
            <a:r>
              <a:rPr lang="bg-BG" sz="2500" dirty="0"/>
              <a:t>Незапознатостта и незаинтересоваността на хората от океана и неговата биосфера</a:t>
            </a:r>
            <a:endParaRPr lang="en-US" sz="2500" dirty="0"/>
          </a:p>
          <a:p>
            <a:pPr>
              <a:buFontTx/>
              <a:buChar char="-"/>
            </a:pPr>
            <a:r>
              <a:rPr lang="bg-BG" sz="2500" dirty="0"/>
              <a:t>Грубото отношение</a:t>
            </a:r>
          </a:p>
          <a:p>
            <a:pPr>
              <a:buFontTx/>
              <a:buChar char="-"/>
            </a:pPr>
            <a:r>
              <a:rPr lang="bg-BG" sz="2500" dirty="0"/>
              <a:t>Замърсяванията, прекомерния улов, разрушаване на хабитати, огромните загуби на биоразнообразие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2" y="231754"/>
            <a:ext cx="3341755" cy="20194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676" y="2146953"/>
            <a:ext cx="3312368" cy="24842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5340" t="11937" r="16483" b="690"/>
          <a:stretch/>
        </p:blipFill>
        <p:spPr>
          <a:xfrm>
            <a:off x="6590433" y="4636706"/>
            <a:ext cx="2880320" cy="20882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370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B71A-8238-49BB-BB4F-D3097A9C9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Нашият проект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0C14-79CA-4B95-B8C2-71DA92B87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9059" y="2132856"/>
            <a:ext cx="4359369" cy="4419600"/>
          </a:xfrm>
        </p:spPr>
        <p:txBody>
          <a:bodyPr/>
          <a:lstStyle/>
          <a:p>
            <a:r>
              <a:rPr lang="bg-BG" dirty="0"/>
              <a:t>Уебсайт „</a:t>
            </a:r>
            <a:r>
              <a:rPr lang="en-US" dirty="0"/>
              <a:t>The secrets of the depths </a:t>
            </a:r>
            <a:r>
              <a:rPr lang="bg-BG" dirty="0"/>
              <a:t>“</a:t>
            </a:r>
          </a:p>
          <a:p>
            <a:r>
              <a:rPr lang="bg-BG" dirty="0"/>
              <a:t>Отваряйки сайта, потребителят се пренася в един магичен морски свят</a:t>
            </a:r>
            <a:r>
              <a:rPr lang="en-US" dirty="0"/>
              <a:t>.</a:t>
            </a:r>
            <a:r>
              <a:rPr lang="bg-BG" dirty="0"/>
              <a:t> </a:t>
            </a:r>
          </a:p>
          <a:p>
            <a:r>
              <a:rPr lang="bg-BG" dirty="0"/>
              <a:t>Уебсайтът съставлява различните зони на океана, които са представени чрез морския живот в тях</a:t>
            </a:r>
            <a:r>
              <a:rPr lang="en-US" dirty="0"/>
              <a:t>.</a:t>
            </a:r>
          </a:p>
          <a:p>
            <a:endParaRPr lang="bg-BG" dirty="0"/>
          </a:p>
        </p:txBody>
      </p:sp>
      <p:pic>
        <p:nvPicPr>
          <p:cNvPr id="2050" name="Picture 2" descr="Кой е първият уеб сайт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48" y="1501380"/>
            <a:ext cx="4037337" cy="2841276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3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088A-D18F-4B29-BC14-71DEF317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677" y="404664"/>
            <a:ext cx="4104456" cy="1219200"/>
          </a:xfrm>
        </p:spPr>
        <p:txBody>
          <a:bodyPr/>
          <a:lstStyle/>
          <a:p>
            <a:pPr algn="ctr"/>
            <a:r>
              <a:rPr lang="bg-BG" dirty="0"/>
              <a:t>Решението	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76143-F772-4029-B13A-D37B5AAAC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9613" y="1828800"/>
            <a:ext cx="4114799" cy="4419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sz="2400" dirty="0"/>
              <a:t>1. Запознаване на хората с уникалните морски видове, техния хабитат и начин на живот.</a:t>
            </a:r>
          </a:p>
          <a:p>
            <a:pPr marL="0" indent="0">
              <a:buNone/>
            </a:pPr>
            <a:r>
              <a:rPr lang="bg-BG" sz="2400" dirty="0"/>
              <a:t>2. Запалване на интерес у потребителите.</a:t>
            </a:r>
          </a:p>
          <a:p>
            <a:pPr marL="0" indent="0">
              <a:buNone/>
            </a:pPr>
            <a:r>
              <a:rPr lang="bg-BG" dirty="0"/>
              <a:t>3. </a:t>
            </a:r>
            <a:r>
              <a:rPr lang="bg-BG" sz="2400" dirty="0"/>
              <a:t>Подтикване към предприемане на действия за опазване на биосферата                                                       и морската среда</a:t>
            </a:r>
            <a:r>
              <a:rPr lang="bg-BG" dirty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528" y="593034"/>
            <a:ext cx="2808312" cy="28083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684" y="4437112"/>
            <a:ext cx="2228850" cy="154305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1774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Използвани технологии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24" y="1988840"/>
            <a:ext cx="10058400" cy="380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7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4292" y="2780928"/>
            <a:ext cx="3168352" cy="1008112"/>
          </a:xfrm>
        </p:spPr>
        <p:txBody>
          <a:bodyPr>
            <a:normAutofit fontScale="90000"/>
          </a:bodyPr>
          <a:lstStyle/>
          <a:p>
            <a:r>
              <a:rPr lang="bg-BG" sz="7200" b="1" dirty="0"/>
              <a:t>Демо</a:t>
            </a:r>
          </a:p>
        </p:txBody>
      </p:sp>
    </p:spTree>
    <p:extLst>
      <p:ext uri="{BB962C8B-B14F-4D97-AF65-F5344CB8AC3E}">
        <p14:creationId xmlns:p14="http://schemas.microsoft.com/office/powerpoint/2010/main" val="313624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E2A98-C3DF-42AE-886B-593D95506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Разпределение на задачите</a:t>
            </a:r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1845940" y="2170488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5" name="Rounded Rectangle 24"/>
          <p:cNvSpPr/>
          <p:nvPr/>
        </p:nvSpPr>
        <p:spPr>
          <a:xfrm>
            <a:off x="8100296" y="4417009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6" name="Rounded Rectangle 25"/>
          <p:cNvSpPr/>
          <p:nvPr/>
        </p:nvSpPr>
        <p:spPr>
          <a:xfrm>
            <a:off x="4996477" y="2184917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7" name="Rounded Rectangle 26"/>
          <p:cNvSpPr/>
          <p:nvPr/>
        </p:nvSpPr>
        <p:spPr>
          <a:xfrm>
            <a:off x="1845940" y="4395076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8" name="Rounded Rectangle 27"/>
          <p:cNvSpPr/>
          <p:nvPr/>
        </p:nvSpPr>
        <p:spPr>
          <a:xfrm>
            <a:off x="8125304" y="2209743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9" name="TextBox 28"/>
          <p:cNvSpPr txBox="1"/>
          <p:nvPr/>
        </p:nvSpPr>
        <p:spPr>
          <a:xfrm>
            <a:off x="2133972" y="2348880"/>
            <a:ext cx="1872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Даниел:</a:t>
            </a:r>
          </a:p>
          <a:p>
            <a:r>
              <a:rPr lang="bg-BG" dirty="0"/>
              <a:t>-Един слой</a:t>
            </a:r>
          </a:p>
          <a:p>
            <a:r>
              <a:rPr lang="bg-BG" dirty="0"/>
              <a:t>-презентация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126634" y="4581128"/>
            <a:ext cx="1872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Ивелин:</a:t>
            </a:r>
          </a:p>
          <a:p>
            <a:r>
              <a:rPr lang="bg-BG" dirty="0"/>
              <a:t>-Един слой</a:t>
            </a:r>
          </a:p>
          <a:p>
            <a:r>
              <a:rPr lang="bg-BG" dirty="0"/>
              <a:t>-презентация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84509" y="2209743"/>
            <a:ext cx="19442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Лия:</a:t>
            </a:r>
          </a:p>
          <a:p>
            <a:r>
              <a:rPr lang="en-US" dirty="0"/>
              <a:t>-Header</a:t>
            </a:r>
            <a:endParaRPr lang="bg-BG" dirty="0"/>
          </a:p>
          <a:p>
            <a:r>
              <a:rPr lang="en-US" dirty="0"/>
              <a:t>-</a:t>
            </a:r>
            <a:r>
              <a:rPr lang="bg-BG" dirty="0"/>
              <a:t>Един слой</a:t>
            </a:r>
            <a:endParaRPr lang="en-US" dirty="0"/>
          </a:p>
          <a:p>
            <a:r>
              <a:rPr lang="bg-BG" dirty="0"/>
              <a:t>-</a:t>
            </a:r>
            <a:r>
              <a:rPr lang="en-US" dirty="0" err="1"/>
              <a:t>css</a:t>
            </a:r>
            <a:endParaRPr lang="en-US" dirty="0"/>
          </a:p>
          <a:p>
            <a:r>
              <a:rPr lang="bg-BG" dirty="0"/>
              <a:t>-</a:t>
            </a:r>
            <a:r>
              <a:rPr lang="en-US" dirty="0"/>
              <a:t>html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402340" y="2388135"/>
            <a:ext cx="1966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Виктор:</a:t>
            </a:r>
          </a:p>
          <a:p>
            <a:r>
              <a:rPr lang="bg-BG" dirty="0"/>
              <a:t>-Един слой</a:t>
            </a:r>
          </a:p>
          <a:p>
            <a:r>
              <a:rPr lang="bg-BG" dirty="0"/>
              <a:t>-</a:t>
            </a:r>
            <a:r>
              <a:rPr lang="en-US" dirty="0"/>
              <a:t>Footer</a:t>
            </a:r>
          </a:p>
          <a:p>
            <a:r>
              <a:rPr lang="en-US" dirty="0"/>
              <a:t>-html</a:t>
            </a:r>
            <a:endParaRPr lang="bg-BG" dirty="0"/>
          </a:p>
        </p:txBody>
      </p:sp>
      <p:sp>
        <p:nvSpPr>
          <p:cNvPr id="34" name="TextBox 33"/>
          <p:cNvSpPr txBox="1"/>
          <p:nvPr/>
        </p:nvSpPr>
        <p:spPr>
          <a:xfrm>
            <a:off x="8280316" y="4417009"/>
            <a:ext cx="20882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Стефан:</a:t>
            </a:r>
          </a:p>
          <a:p>
            <a:r>
              <a:rPr lang="bg-BG" dirty="0"/>
              <a:t>-Един слой</a:t>
            </a:r>
          </a:p>
          <a:p>
            <a:r>
              <a:rPr lang="bg-BG" dirty="0"/>
              <a:t>-</a:t>
            </a:r>
            <a:r>
              <a:rPr lang="en-US" dirty="0" err="1"/>
              <a:t>js</a:t>
            </a:r>
            <a:endParaRPr lang="en-US" dirty="0"/>
          </a:p>
          <a:p>
            <a:r>
              <a:rPr lang="en-US" dirty="0"/>
              <a:t>-html</a:t>
            </a:r>
          </a:p>
          <a:p>
            <a:r>
              <a:rPr lang="en-US" dirty="0"/>
              <a:t>-</a:t>
            </a:r>
            <a:r>
              <a:rPr lang="en-US" dirty="0" err="1"/>
              <a:t>css</a:t>
            </a:r>
            <a:endParaRPr lang="bg-BG" dirty="0"/>
          </a:p>
        </p:txBody>
      </p:sp>
      <p:sp>
        <p:nvSpPr>
          <p:cNvPr id="35" name="Rounded Rectangle 34"/>
          <p:cNvSpPr/>
          <p:nvPr/>
        </p:nvSpPr>
        <p:spPr>
          <a:xfrm>
            <a:off x="4942284" y="4385739"/>
            <a:ext cx="2448272" cy="1440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6" name="TextBox 35"/>
          <p:cNvSpPr txBox="1"/>
          <p:nvPr/>
        </p:nvSpPr>
        <p:spPr>
          <a:xfrm>
            <a:off x="5081130" y="4615613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Димитър Велев:</a:t>
            </a:r>
          </a:p>
          <a:p>
            <a:r>
              <a:rPr lang="bg-BG" dirty="0"/>
              <a:t>-Ментор</a:t>
            </a:r>
          </a:p>
        </p:txBody>
      </p:sp>
    </p:spTree>
    <p:extLst>
      <p:ext uri="{BB962C8B-B14F-4D97-AF65-F5344CB8AC3E}">
        <p14:creationId xmlns:p14="http://schemas.microsoft.com/office/powerpoint/2010/main" val="37970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0443" y="245699"/>
            <a:ext cx="9144001" cy="1219200"/>
          </a:xfrm>
        </p:spPr>
        <p:txBody>
          <a:bodyPr/>
          <a:lstStyle/>
          <a:p>
            <a:r>
              <a:rPr lang="bg-BG" dirty="0"/>
              <a:t>Процес на работа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638028" y="3789040"/>
            <a:ext cx="7848872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219464" y="3946227"/>
            <a:ext cx="2664296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277" y="1964349"/>
            <a:ext cx="2532360" cy="15972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908" y="2034639"/>
            <a:ext cx="2676376" cy="159729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3430116" y="3561639"/>
            <a:ext cx="0" cy="4548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382444" y="3522659"/>
            <a:ext cx="0" cy="4320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195096" y="3588666"/>
            <a:ext cx="0" cy="4320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89225" y="2059737"/>
            <a:ext cx="2098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13.03.24</a:t>
            </a:r>
          </a:p>
          <a:p>
            <a:r>
              <a:rPr lang="bg-BG" dirty="0"/>
              <a:t>Съставяне на идея, изготвяне на план за работа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17120" y="4221088"/>
            <a:ext cx="20934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14.03.24</a:t>
            </a:r>
          </a:p>
          <a:p>
            <a:r>
              <a:rPr lang="bg-BG" dirty="0"/>
              <a:t>Начоло на работа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10636" y="2114358"/>
            <a:ext cx="20162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u="sng" dirty="0"/>
              <a:t>15.03.24</a:t>
            </a:r>
          </a:p>
          <a:p>
            <a:r>
              <a:rPr lang="bg-BG" dirty="0"/>
              <a:t>Довършване на проекта, подготвяне на презентация</a:t>
            </a:r>
          </a:p>
        </p:txBody>
      </p:sp>
    </p:spTree>
    <p:extLst>
      <p:ext uri="{BB962C8B-B14F-4D97-AF65-F5344CB8AC3E}">
        <p14:creationId xmlns:p14="http://schemas.microsoft.com/office/powerpoint/2010/main" val="338918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Ocean Waves 16x9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cean waves nature presentation (widescreen).potx" id="{1FE9163D-5548-432F-82B6-65BFDB1BFAF3}" vid="{2D48191D-94F2-482B-9433-3810ECBC6178}"/>
    </a:ext>
  </a:extLst>
</a:theme>
</file>

<file path=ppt/theme/theme2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B6DE00F-F2BC-4082-AB87-D0D78777DE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A2223A-9182-462D-922F-5606A5A907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5C5BB1-9D2C-412A-AE6C-0FC75190A4CE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waves nature presentation (widescreen)</Template>
  <TotalTime>606</TotalTime>
  <Words>304</Words>
  <Application>Microsoft Office PowerPoint</Application>
  <PresentationFormat>Custom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Ocean Waves 16x9</vt:lpstr>
      <vt:lpstr>The secrets of the depths</vt:lpstr>
      <vt:lpstr> The infinite ocean</vt:lpstr>
      <vt:lpstr>Проблемът </vt:lpstr>
      <vt:lpstr>Нашият проект</vt:lpstr>
      <vt:lpstr>Решението  </vt:lpstr>
      <vt:lpstr>Използвани технологии</vt:lpstr>
      <vt:lpstr>Демо</vt:lpstr>
      <vt:lpstr>Разпределение на задачите</vt:lpstr>
      <vt:lpstr>Процес на работа</vt:lpstr>
      <vt:lpstr>Нашето преживяване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secrets of the depths</dc:title>
  <dc:creator>Ивелин Лешин</dc:creator>
  <cp:lastModifiedBy>Дара Ловечова</cp:lastModifiedBy>
  <cp:revision>40</cp:revision>
  <dcterms:created xsi:type="dcterms:W3CDTF">2024-03-15T08:32:53Z</dcterms:created>
  <dcterms:modified xsi:type="dcterms:W3CDTF">2024-03-15T20:19:33Z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